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gs" Target="tags/tag63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1.jpeg" Type="http://schemas.openxmlformats.org/officeDocument/2006/relationships/image"/></Relationships>
</file>

<file path=ppt/slides/_rels/slide2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2.jpeg" Type="http://schemas.openxmlformats.org/officeDocument/2006/relationships/image"/></Relationships>
</file>

<file path=ppt/slides/_rels/slide3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3.jpeg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4.jpeg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5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6.jpeg" Type="http://schemas.openxmlformats.org/officeDocument/2006/relationships/image"/></Relationships>
</file>

<file path=ppt/slides/_rels/slide7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7.jpeg" Type="http://schemas.openxmlformats.org/officeDocument/2006/relationships/image"/></Relationships>
</file>

<file path=ppt/slides/_rels/slide8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8.jpeg" Type="http://schemas.openxmlformats.org/officeDocument/2006/relationships/image"/></Relationships>
</file>

<file path=ppt/slides/_rels/slide9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9.jpeg" Type="http://schemas.openxmlformats.org/officeDocument/2006/relationships/image"/></Relationships>
</file>

<file path=ppt/slides/_rels/slide10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10.jpeg" Type="http://schemas.openxmlformats.org/officeDocument/2006/relationships/image"/></Relationships>
</file>

<file path=ppt/slides/_rels/slide11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11.jpeg" Type="http://schemas.openxmlformats.org/officeDocument/2006/relationships/image"/></Relationships>
</file>

<file path=ppt/slides/_rels/slide12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12.jpeg" Type="http://schemas.openxmlformats.org/officeDocument/2006/relationships/image"/></Relationships>
</file>

<file path=ppt/slides/_rels/slide13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13.jpeg" Type="http://schemas.openxmlformats.org/officeDocument/2006/relationships/image"/></Relationships>
</file>

<file path=ppt/slides/_rels/slide14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14.jpeg" Type="http://schemas.openxmlformats.org/officeDocument/2006/relationships/image"/></Relationships>
</file>

<file path=ppt/slides/_rels/slide15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15.jpeg" Type="http://schemas.openxmlformats.org/officeDocument/2006/relationships/image"/></Relationships>
</file>

<file path=ppt/slides/_rels/slide16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16.jpeg" Type="http://schemas.openxmlformats.org/officeDocument/2006/relationships/image"/></Relationships>
</file>

<file path=ppt/slides/_rels/slide17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17.jpeg" Type="http://schemas.openxmlformats.org/officeDocument/2006/relationships/image"/></Relationships>
</file>

<file path=ppt/slides/_rels/slide18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18.jpeg" Type="http://schemas.openxmlformats.org/officeDocument/2006/relationships/image"/></Relationships>
</file>

<file path=ppt/slides/_rels/slide19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19.jpeg" Type="http://schemas.openxmlformats.org/officeDocument/2006/relationships/image"/></Relationships>
</file>

<file path=ppt/slides/_rels/slide20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20.jpeg" Type="http://schemas.openxmlformats.org/officeDocument/2006/relationships/image"/></Relationships>
</file>

<file path=ppt/slides/_rels/slide21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21.jpeg" Type="http://schemas.openxmlformats.org/officeDocument/2006/relationships/image"/></Relationships>
</file>

<file path=ppt/slides/_rels/slide22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22.jpeg" Type="http://schemas.openxmlformats.org/officeDocument/2006/relationships/image"/></Relationships>
</file>

<file path=ppt/slides/_rels/slide23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23.jpeg" Type="http://schemas.openxmlformats.org/officeDocument/2006/relationships/image"/></Relationships>
</file>

<file path=ppt/slides/_rels/slide24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24.jpeg" Type="http://schemas.openxmlformats.org/officeDocument/2006/relationships/image"/></Relationships>
</file>

<file path=ppt/slides/_rels/slide25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25.jpeg" Type="http://schemas.openxmlformats.org/officeDocument/2006/relationships/image"/></Relationships>
</file>

<file path=ppt/slides/_rels/slide26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26.jpeg" Type="http://schemas.openxmlformats.org/officeDocument/2006/relationships/image"/></Relationships>
</file>

<file path=ppt/slides/_rels/slide27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27.jpeg" Type="http://schemas.openxmlformats.org/officeDocument/2006/relationships/image"/></Relationships>
</file>

<file path=ppt/slides/_rels/slide28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28.jpeg" Type="http://schemas.openxmlformats.org/officeDocument/2006/relationships/image"/></Relationships>
</file>

<file path=ppt/slides/_rels/slide29.xml.rels><?xml version="1.0" encoding="UTF-8" standalone="yes" ?><Relationships xmlns="http://schemas.openxmlformats.org/package/2006/relationships"><Relationship Id="rId2" Target="../slideLayouts/slideLayout7.xml" Type="http://schemas.openxmlformats.org/officeDocument/2006/relationships/slideLayout"/><Relationship Id="rId1" Target="../media/image29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commondata" val="eyJoZGlkIjoiNmI4ZDZiNDZmMDAzZDg1YjA3ZWRmMjJlMWI5OGEyMG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29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7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炜桦冷弯科技邓贵清</cp:lastModifiedBy>
  <cp:revision>157</cp:revision>
  <dcterms:created xsi:type="dcterms:W3CDTF">2019-06-19T02:08:00Z</dcterms:created>
  <dcterms:modified xsi:type="dcterms:W3CDTF">2024-07-19T05:45:44Z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ICV" pid="2">
    <vt:lpwstr>7AC9BE8D887A43CC82FA37C4E2A1C0E4_13</vt:lpwstr>
  </property>
  <property fmtid="{D5CDD505-2E9C-101B-9397-08002B2CF9AE}" name="KSOProductBuildVer" pid="3">
    <vt:lpwstr>2052-12.1.0.17147</vt:lpwstr>
  </property>
  <property fmtid="{D5CDD505-2E9C-101B-9397-08002B2CF9AE}" name="NXPowerLiteLastOptimized" pid="4">
    <vt:lpwstr>4059299</vt:lpwstr>
  </property>
  <property fmtid="{D5CDD505-2E9C-101B-9397-08002B2CF9AE}" name="NXPowerLiteSettings" pid="5">
    <vt:lpwstr>F70005D002A000</vt:lpwstr>
  </property>
  <property fmtid="{D5CDD505-2E9C-101B-9397-08002B2CF9AE}" name="NXPowerLiteVersion" pid="6">
    <vt:lpwstr>D10.3.2</vt:lpwstr>
  </property>
</Properties>
</file>